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6" r:id="rId11"/>
    <p:sldId id="267" r:id="rId12"/>
    <p:sldId id="273" r:id="rId13"/>
    <p:sldId id="272" r:id="rId14"/>
    <p:sldId id="274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8367B7B-8396-E9A3-A68F-46BC73E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r="23037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Abdelrahman HABIB</a:t>
            </a:r>
          </a:p>
          <a:p>
            <a:pPr algn="l"/>
            <a:r>
              <a:rPr lang="en-US" sz="2000" dirty="0"/>
              <a:t>ChatGPT 3.5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[4/6]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𝑊𝑒𝑖𝑔h𝑡𝑒𝑑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𝐶𝐸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600" dirty="0"/>
                        </a:p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𝑊𝑒𝑖𝑔h𝑡𝑒𝑑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oMath>
                          </a14:m>
                          <a:r>
                            <a:rPr lang="en-US" sz="1600" dirty="0"/>
                            <a:t> *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199764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71" t="-89634" r="-102116" b="-353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398" t="-89634" r="-390" b="-353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21" y="5151815"/>
            <a:ext cx="10597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attention blocks outputs features plus an attention mask. We compare it to the segmentation we made and produce a loss that is </a:t>
            </a:r>
            <a:r>
              <a:rPr lang="en-US" sz="1600" b="1" i="1" dirty="0"/>
              <a:t>only used in the training loop </a:t>
            </a:r>
            <a:r>
              <a:rPr lang="en-US" sz="1600" i="1" dirty="0"/>
              <a:t>to control the overall training loss based on the attention mask accuracy!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</p:spTree>
    <p:extLst>
      <p:ext uri="{BB962C8B-B14F-4D97-AF65-F5344CB8AC3E}">
        <p14:creationId xmlns:p14="http://schemas.microsoft.com/office/powerpoint/2010/main" val="13346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07F3A-EAD9-FABE-680B-FAF02E45D498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FB15025-A94D-60EB-FF69-49B990D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3" y="1669868"/>
            <a:ext cx="8795657" cy="351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AA5B-8E80-2BDF-977B-B3553A1CA291}"/>
              </a:ext>
            </a:extLst>
          </p:cNvPr>
          <p:cNvSpPr txBox="1"/>
          <p:nvPr/>
        </p:nvSpPr>
        <p:spPr>
          <a:xfrm>
            <a:off x="756121" y="2044721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88.3825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88.2887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76.7159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93.6820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82.8954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1" y="5708605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742FB154-E7AD-4231-D7A0-21704367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0" y="1660538"/>
            <a:ext cx="8842310" cy="353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44656-67E6-D533-8CA8-70814011D0C8}"/>
              </a:ext>
            </a:extLst>
          </p:cNvPr>
          <p:cNvSpPr txBox="1"/>
          <p:nvPr/>
        </p:nvSpPr>
        <p:spPr>
          <a:xfrm>
            <a:off x="756121" y="2044721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93.5194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93.481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87.0255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95.7017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91.2600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81F16-B8A5-5D53-BB8F-5494BDD39541}"/>
              </a:ext>
            </a:extLst>
          </p:cNvPr>
          <p:cNvSpPr txBox="1"/>
          <p:nvPr/>
        </p:nvSpPr>
        <p:spPr>
          <a:xfrm>
            <a:off x="2702878" y="351333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+ 5.1369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D561-987F-02C0-6BE7-546B85783E70}"/>
              </a:ext>
            </a:extLst>
          </p:cNvPr>
          <p:cNvSpPr txBox="1"/>
          <p:nvPr/>
        </p:nvSpPr>
        <p:spPr>
          <a:xfrm>
            <a:off x="2702878" y="375816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+ 5.1923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FF4BD-42BA-70BB-F1CA-BD215CB2EFA5}"/>
              </a:ext>
            </a:extLst>
          </p:cNvPr>
          <p:cNvSpPr txBox="1"/>
          <p:nvPr/>
        </p:nvSpPr>
        <p:spPr>
          <a:xfrm>
            <a:off x="2702878" y="402622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+ 10.3096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C6007-09C7-C1F2-9877-A9DDEE46C486}"/>
              </a:ext>
            </a:extLst>
          </p:cNvPr>
          <p:cNvSpPr txBox="1"/>
          <p:nvPr/>
        </p:nvSpPr>
        <p:spPr>
          <a:xfrm>
            <a:off x="3525327" y="4491496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+ 2.0197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FE7A-B79E-1062-19BA-297A04251A60}"/>
              </a:ext>
            </a:extLst>
          </p:cNvPr>
          <p:cNvSpPr txBox="1"/>
          <p:nvPr/>
        </p:nvSpPr>
        <p:spPr>
          <a:xfrm>
            <a:off x="3525327" y="472954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+ 8.3646</a:t>
            </a:r>
          </a:p>
        </p:txBody>
      </p: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67352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1" y="204472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14A4-C89B-9394-884C-4B21D7497466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690777"/>
            <a:ext cx="8746466" cy="349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3B5F-0BF6-9703-965B-61B7782A01E9}"/>
              </a:ext>
            </a:extLst>
          </p:cNvPr>
          <p:cNvSpPr txBox="1"/>
          <p:nvPr/>
        </p:nvSpPr>
        <p:spPr>
          <a:xfrm>
            <a:off x="756121" y="204472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97.5591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99.8111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95.6179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97.7876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97.9919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93.6170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56121" y="5708605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1D32-FAAF-D4FF-6D2B-9816B1030F98}"/>
              </a:ext>
            </a:extLst>
          </p:cNvPr>
          <p:cNvSpPr txBox="1"/>
          <p:nvPr/>
        </p:nvSpPr>
        <p:spPr>
          <a:xfrm>
            <a:off x="2702878" y="351333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+ 4.1733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A5500-95D9-035A-A365-5EB0C8131F11}"/>
              </a:ext>
            </a:extLst>
          </p:cNvPr>
          <p:cNvSpPr txBox="1"/>
          <p:nvPr/>
        </p:nvSpPr>
        <p:spPr>
          <a:xfrm>
            <a:off x="2702878" y="375816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+ 1.3416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50457-80A8-11BC-53C4-A1042E52B36C}"/>
              </a:ext>
            </a:extLst>
          </p:cNvPr>
          <p:cNvSpPr txBox="1"/>
          <p:nvPr/>
        </p:nvSpPr>
        <p:spPr>
          <a:xfrm>
            <a:off x="2702878" y="400299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+ 7.6275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FD537-DBB8-5CA5-3E79-AE771BE9E6CA}"/>
              </a:ext>
            </a:extLst>
          </p:cNvPr>
          <p:cNvSpPr txBox="1"/>
          <p:nvPr/>
        </p:nvSpPr>
        <p:spPr>
          <a:xfrm>
            <a:off x="3525327" y="449264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+ 1.4749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3CB9-3032-0A56-E5BB-E6ED1B29DE03}"/>
              </a:ext>
            </a:extLst>
          </p:cNvPr>
          <p:cNvSpPr txBox="1"/>
          <p:nvPr/>
        </p:nvSpPr>
        <p:spPr>
          <a:xfrm>
            <a:off x="3523108" y="472081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+ 3.4136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E97B-9774-D7C9-2E61-E386414E14C9}"/>
              </a:ext>
            </a:extLst>
          </p:cNvPr>
          <p:cNvSpPr txBox="1"/>
          <p:nvPr/>
        </p:nvSpPr>
        <p:spPr>
          <a:xfrm>
            <a:off x="3523108" y="495135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+ 27.6596</a:t>
            </a:r>
          </a:p>
        </p:txBody>
      </p: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[6/6]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https://github.com/abdel-habib/ISIC2019-skin-lesion-classification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FCA7B-609A-0108-4928-F7C871A9EFA9}"/>
              </a:ext>
            </a:extLst>
          </p:cNvPr>
          <p:cNvSpPr txBox="1"/>
          <p:nvPr/>
        </p:nvSpPr>
        <p:spPr>
          <a:xfrm>
            <a:off x="3048000" y="388796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skin hair dataset &amp; segmentation masks datasets</a:t>
            </a:r>
          </a:p>
          <a:p>
            <a:endParaRPr lang="en-US" dirty="0"/>
          </a:p>
          <a:p>
            <a:r>
              <a:rPr lang="en-US" dirty="0"/>
              <a:t>Link to the best models and their logs, results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1900" dirty="0"/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900" dirty="0"/>
              <a:t>Segmentation Masks</a:t>
            </a:r>
          </a:p>
          <a:p>
            <a:pPr marL="514350" indent="-514350">
              <a:buAutoNum type="arabicPeriod"/>
            </a:pPr>
            <a:r>
              <a:rPr lang="en-US" sz="1900" dirty="0"/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900" dirty="0"/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900" dirty="0"/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9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[1/6] Augmentation &amp; Pre-processing </a:t>
            </a:r>
            <a:r>
              <a:rPr lang="en-US" sz="2400" baseline="-25000" dirty="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305908"/>
            <a:ext cx="0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/>
              <a:t>[1/6] Augmentation &amp; Pre-processing – </a:t>
            </a:r>
            <a:r>
              <a:rPr lang="en-US" sz="3200" i="1"/>
              <a:t>Hair Augmentation </a:t>
            </a:r>
            <a:r>
              <a:rPr lang="en-US" sz="2400" baseline="-2500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[1/6]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[2/6]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analysis!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3686847"/>
            <a:ext cx="1921328" cy="1440996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63" y="3686847"/>
            <a:ext cx="2165095" cy="14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Yan, Y., Kawahara, J., &amp; </a:t>
            </a:r>
            <a:r>
              <a:rPr lang="en-US" sz="1600" i="1" dirty="0" err="1"/>
              <a:t>Hamarneh</a:t>
            </a:r>
            <a:r>
              <a:rPr lang="en-US" sz="16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770632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66506" y="5899046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6371492" y="1190008"/>
            <a:ext cx="4982306" cy="1857992"/>
            <a:chOff x="855768" y="1616517"/>
            <a:chExt cx="10193232" cy="384643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1839228" y="1616517"/>
              <a:ext cx="3132637" cy="54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62424" y="1639314"/>
              <a:ext cx="2296350" cy="54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4FB8E1C-5FF0-9D0A-5617-875A3CB45A5F}"/>
              </a:ext>
            </a:extLst>
          </p:cNvPr>
          <p:cNvSpPr/>
          <p:nvPr/>
        </p:nvSpPr>
        <p:spPr>
          <a:xfrm>
            <a:off x="6371491" y="1219942"/>
            <a:ext cx="5142005" cy="192343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split the dataset into k-folds (combine train + </a:t>
            </a:r>
            <a:r>
              <a:rPr lang="en-US" sz="1600" dirty="0" err="1"/>
              <a:t>val</a:t>
            </a:r>
            <a:r>
              <a:rPr lang="en-US" sz="1600" dirty="0"/>
              <a:t>) then split,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580892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219115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7592" y="4985076"/>
            <a:ext cx="2219115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086106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004555" y="3446698"/>
            <a:ext cx="2941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/>
          <p:nvPr/>
        </p:nvCxnSpPr>
        <p:spPr>
          <a:xfrm>
            <a:off x="9719834" y="3836227"/>
            <a:ext cx="240235" cy="5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/>
          <p:nvPr/>
        </p:nvCxnSpPr>
        <p:spPr>
          <a:xfrm>
            <a:off x="9706706" y="5389520"/>
            <a:ext cx="240235" cy="5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0596570" y="3449647"/>
            <a:ext cx="2941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/>
          <p:nvPr/>
        </p:nvCxnSpPr>
        <p:spPr>
          <a:xfrm>
            <a:off x="10298723" y="4589408"/>
            <a:ext cx="240235" cy="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3718</TotalTime>
  <Words>1339</Words>
  <Application>Microsoft Office PowerPoint</Application>
  <PresentationFormat>Widescreen</PresentationFormat>
  <Paragraphs>204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Deep Learning CAD Project Defense</vt:lpstr>
      <vt:lpstr>Outline</vt:lpstr>
      <vt:lpstr>[1/6] Augmentation &amp; Pre-processing (1/3)</vt:lpstr>
      <vt:lpstr>[1/6] Augmentation &amp; Pre-processing – Hair Augmentation (2/3)</vt:lpstr>
      <vt:lpstr>PowerPoint Presentation</vt:lpstr>
      <vt:lpstr>[2/6] Skin Lesion Segmentation (1/1) (*)</vt:lpstr>
      <vt:lpstr>[3/6] Architectures (Base) (1/3)</vt:lpstr>
      <vt:lpstr>[3/6] Architectures (Base) (2/3)</vt:lpstr>
      <vt:lpstr>[3/6] Architectures (Ensemble) (3/3)</vt:lpstr>
      <vt:lpstr>[4/6] Configurations</vt:lpstr>
      <vt:lpstr>[5/6] Results and Discussion – Challenge 1 (1/4)</vt:lpstr>
      <vt:lpstr>[5/6] Results and Discussion – Challenge 1 (2/4)</vt:lpstr>
      <vt:lpstr>[5/6] Results and Discussion – Challenge 2 (3/4)</vt:lpstr>
      <vt:lpstr>[5/6] Results and Discussion – Challenge 2 (4/4)</vt:lpstr>
      <vt:lpstr>[6/6] Conclusion</vt:lpstr>
      <vt:lpstr>[Appendix] Skin Lesion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156</cp:revision>
  <dcterms:created xsi:type="dcterms:W3CDTF">2024-01-01T10:38:01Z</dcterms:created>
  <dcterms:modified xsi:type="dcterms:W3CDTF">2024-01-08T17:46:27Z</dcterms:modified>
</cp:coreProperties>
</file>